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DA31-6523-4B48-A544-9D1B35C304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E65EF-5A3C-4F4A-B08D-4D9A2EA87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43EA-0076-45EF-B798-47ACD68D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495DA-D1B0-4BBC-9541-F62CD8C0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568A-3A99-4B2D-8BC6-70B795A4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69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E7C-3E69-40CB-9FCB-AC2A4EC98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1767D6-99AD-4846-91B9-F61B1FF56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663B0-0E25-4986-8F04-CB215E99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6A64F-2C15-4297-BD60-B09D36F0E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A7CF7-4E0D-4BFF-AC00-9DC01116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97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C228C-715E-4DCF-8396-2CFF0D117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C8F66-8DFB-4850-912A-51D957204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CDB-161F-4011-ACFD-536FD010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98205-3AE2-4B8A-995A-96BC5C591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87E86-9455-4937-9458-3D5BB497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62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4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1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3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8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3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42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14920" y="1343804"/>
            <a:ext cx="10316899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1" y="548641"/>
            <a:ext cx="8756073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8419" y="6372537"/>
            <a:ext cx="8631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20902" y="6333440"/>
            <a:ext cx="7630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ADC841C-5A22-4563-A975-9750BB6F94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546" y="293024"/>
            <a:ext cx="1440873" cy="4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5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5227-EDF1-4833-BC14-D8CB9512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60F1-459E-4DD8-A091-3DD47190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6BC68-1509-4AEA-B2B1-65E4C649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A461C-9183-467F-AA46-0E355B98D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2014-9812-4E2D-902C-8E59759C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2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BAF11-E376-439C-ACD4-B47C7AF1A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F6071-6156-4ADA-9669-32F9D46F8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DE33F-FE9C-46CB-B8AF-CA4557B8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39346-70AC-4D41-B0EE-7490CC83E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88461-1CB7-487A-8ADA-8D1BC3D3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704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A9CC7-0CA5-4A76-8467-1D9B22A0C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FE8CB-0170-4AA4-957C-3B05AFE03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EED7D2-F84A-4B65-A0C1-2DCBBA383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279A2-C736-4844-93ED-035BC315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2E583-4B49-43E7-B500-8F0A5298B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BA838-59FE-4107-A6C8-50B09C81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22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AD89A-F88F-4140-AD5C-132B160B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05021-23CB-4EBA-AAC9-950A151A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43B1C-7F66-4E1A-8240-BCC738244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299E75-2B64-4775-BC98-C3088C228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3C0D7-A9EC-4424-A75B-475A895B6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D4505C-E94A-4937-ADD3-68605698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6DD2-E663-4472-A482-1B1CB53CD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62AD60-2FBD-4F48-994E-E9B47C7D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77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35C8-B838-4B32-B38F-ADC1C888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90D25-DC9B-4331-8971-06C87F78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F91C7-FF76-4F6D-8DA4-B54C0B6E4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F1815-422E-4B36-932A-A896AE0A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65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FF2FA-4BFE-4548-970C-4E5C082D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820DC-74A4-42A1-8CBE-18351AFB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03D30-9044-48D5-937E-216FE8BC4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0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B8451-B40B-4DA2-9EA2-9729DBEB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1DB7B-B7BA-4870-BCCB-AE9BFE09C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1441-502D-4895-8A56-4F347E53E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0C433B-1103-4250-9DC8-E26810E5A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72DB80-DDB0-43A2-9E9F-8967C751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EEA6E-AAAA-4586-AA97-E14808A8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23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552AE-C082-4131-B9CA-4D7677AC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16644-159B-4BBF-9D02-F79A1C4BF2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B5F60-59C8-436F-93A6-554853F60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145B52-7736-42BE-90AD-79A16204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C23E3-6523-4422-B112-2528C113C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1353A-0738-45ED-B30E-7AF89E3A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225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78F7EB-112D-4EB4-AFEE-5EE05143E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3311E-B30A-4ADF-B5EB-29F000DCD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E8864-C738-4475-8086-94F1DCB671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EAA0-B443-4529-863C-8D39A8CFA6D0}" type="datetimeFigureOut">
              <a:rPr lang="en-GB" smtClean="0"/>
              <a:t>24/12/2020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327C16-5558-4D2B-BBD3-45EA856AE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E4613-CCE1-4858-B96D-6E16C0DF6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F56F-29B2-45B4-BB90-EECF94B0D0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nhs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nhs.u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eople.nhs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eople.nhs.uk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people.nhs.uk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eople.nhs.uk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6F80F0-68A5-4963-8350-C2A373A58A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95975" y="1034054"/>
            <a:ext cx="8800051" cy="6940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GB" sz="1100" dirty="0"/>
              <a:t>A whole range of wellbeing support offers are available from the NHS People website for colleagues across all care sectors including Primary and Social care through helplines, online Apps and coaching.</a:t>
            </a:r>
          </a:p>
          <a:p>
            <a:pPr marL="0" indent="0" algn="ctr">
              <a:buNone/>
            </a:pPr>
            <a:r>
              <a:rPr lang="en-GB" sz="1100" b="1" dirty="0"/>
              <a:t>Please continue to share and promote within your organisations/teams so that colleagues can access the support if they need it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E549D75-B76F-4655-8ABF-5845C5B6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335743"/>
            <a:ext cx="6567055" cy="611649"/>
          </a:xfrm>
        </p:spPr>
        <p:txBody>
          <a:bodyPr/>
          <a:lstStyle/>
          <a:p>
            <a:r>
              <a:rPr lang="en-GB" b="1" dirty="0"/>
              <a:t>NHS Staff Wellbeing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89E16-DF23-4233-8448-FD33C6829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73BEF8-E254-493A-B55E-0D8B167F4C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95"/>
          <a:stretch/>
        </p:blipFill>
        <p:spPr>
          <a:xfrm>
            <a:off x="1524000" y="2028389"/>
            <a:ext cx="9144000" cy="43050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7FACF8-7CA2-4D7B-8F52-E69B826C3850}"/>
              </a:ext>
            </a:extLst>
          </p:cNvPr>
          <p:cNvSpPr txBox="1"/>
          <p:nvPr/>
        </p:nvSpPr>
        <p:spPr>
          <a:xfrm>
            <a:off x="7804126" y="2295038"/>
            <a:ext cx="258703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 access these support offers please go to</a:t>
            </a:r>
          </a:p>
          <a:p>
            <a:pPr algn="ctr"/>
            <a:r>
              <a:rPr lang="en-GB" b="1" dirty="0">
                <a:hlinkClick r:id="rId3"/>
              </a:rPr>
              <a:t>https://people.nhs.uk/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0026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1591E-6C06-4E6D-ABF5-C1D6D2293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C8674-C127-4FBF-9905-1202B7235B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260"/>
          <a:stretch/>
        </p:blipFill>
        <p:spPr>
          <a:xfrm>
            <a:off x="1524000" y="1208016"/>
            <a:ext cx="9144000" cy="41858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EAAB03-0ED7-49CB-BCB3-FCD839FA876A}"/>
              </a:ext>
            </a:extLst>
          </p:cNvPr>
          <p:cNvSpPr/>
          <p:nvPr/>
        </p:nvSpPr>
        <p:spPr>
          <a:xfrm>
            <a:off x="4230654" y="4511072"/>
            <a:ext cx="232134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https://people.nhs.uk/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9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35E98-32FE-4A91-B7B7-4BB87D96C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89B9F-914E-4063-BF24-27520FE9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25568"/>
            <a:ext cx="9144000" cy="420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6682A-8F9F-4D0D-BBF9-B239FF98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1. Help Now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047D2-12F2-419C-AE50-D0ADDB572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4A6B3-DA03-41B2-BB88-471A81FE2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36" y="1317646"/>
            <a:ext cx="5369492" cy="24796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BD484D-5DF6-4E76-8056-91D8A7640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845" y="3979845"/>
            <a:ext cx="5523455" cy="25361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3D5C66-A581-4B4A-8E9D-77FB22D0F439}"/>
              </a:ext>
            </a:extLst>
          </p:cNvPr>
          <p:cNvSpPr txBox="1"/>
          <p:nvPr/>
        </p:nvSpPr>
        <p:spPr>
          <a:xfrm>
            <a:off x="1880532" y="4703366"/>
            <a:ext cx="247055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 access these support offers please go to</a:t>
            </a:r>
          </a:p>
          <a:p>
            <a:pPr algn="ctr"/>
            <a:r>
              <a:rPr lang="en-GB" b="1" dirty="0">
                <a:hlinkClick r:id="rId4"/>
              </a:rPr>
              <a:t>https://people.nhs.uk/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160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08778-A6B9-4DA8-94C2-D2D36091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8641"/>
            <a:ext cx="7737674" cy="611649"/>
          </a:xfrm>
        </p:spPr>
        <p:txBody>
          <a:bodyPr/>
          <a:lstStyle/>
          <a:p>
            <a:r>
              <a:rPr lang="en-GB" b="1" dirty="0"/>
              <a:t>2. Online Support &amp; Counselling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57EE0-F708-4175-AC88-3BCD535F3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537276-2F5A-45C4-89AF-FE9062597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33" y="1510778"/>
            <a:ext cx="4345498" cy="2127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BFCA8-34C0-4D41-9AD3-2E105333F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170" y="1519167"/>
            <a:ext cx="4484101" cy="2127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F75FC6-5317-43A4-BFE7-78DBFB459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280" y="3749871"/>
            <a:ext cx="4345497" cy="21290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8B379-13BB-4C7B-8108-80CC1D3B4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170" y="3751911"/>
            <a:ext cx="4484101" cy="21270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9A107C-215B-43DE-A120-EFD1FCB18427}"/>
              </a:ext>
            </a:extLst>
          </p:cNvPr>
          <p:cNvSpPr txBox="1"/>
          <p:nvPr/>
        </p:nvSpPr>
        <p:spPr>
          <a:xfrm>
            <a:off x="1747274" y="5976733"/>
            <a:ext cx="86974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 access these support offers please go to</a:t>
            </a:r>
          </a:p>
          <a:p>
            <a:pPr algn="ctr"/>
            <a:r>
              <a:rPr lang="en-GB" b="1" dirty="0">
                <a:hlinkClick r:id="rId6"/>
              </a:rPr>
              <a:t>https://people.nhs.uk/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0018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1390C5-4D69-41A0-A06B-84735704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48641"/>
            <a:ext cx="7386506" cy="611649"/>
          </a:xfrm>
        </p:spPr>
        <p:txBody>
          <a:bodyPr/>
          <a:lstStyle/>
          <a:p>
            <a:r>
              <a:rPr lang="en-GB" b="1" dirty="0"/>
              <a:t>3. Wellbeing Apps &amp;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B43D34-A470-4FAC-870F-8B68496D9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5EC30-23DB-47BE-9F29-73599A688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34" y="1445278"/>
            <a:ext cx="4504888" cy="20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8D4E73-D041-4A65-9B35-03BD69848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167" y="1445277"/>
            <a:ext cx="4478646" cy="2059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3EF10C-A081-4CF5-8BEC-97317E372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335" y="3691068"/>
            <a:ext cx="4504888" cy="20644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B66277-FF83-42A0-A383-EF50BC1BE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168" y="3682786"/>
            <a:ext cx="4478646" cy="20727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9A2267-EE91-483E-BE7B-CB182B7631E2}"/>
              </a:ext>
            </a:extLst>
          </p:cNvPr>
          <p:cNvSpPr txBox="1"/>
          <p:nvPr/>
        </p:nvSpPr>
        <p:spPr>
          <a:xfrm>
            <a:off x="1747274" y="5986195"/>
            <a:ext cx="86974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 access these support offers please go to</a:t>
            </a:r>
          </a:p>
          <a:p>
            <a:pPr algn="ctr"/>
            <a:r>
              <a:rPr lang="en-GB" b="1" dirty="0">
                <a:hlinkClick r:id="rId6"/>
              </a:rPr>
              <a:t>https://people.nhs.uk/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46253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E48D3E-C7B8-4B30-9FAC-EA4C5F2B4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548641"/>
            <a:ext cx="7596231" cy="611649"/>
          </a:xfrm>
        </p:spPr>
        <p:txBody>
          <a:bodyPr/>
          <a:lstStyle/>
          <a:p>
            <a:r>
              <a:rPr lang="en-GB" b="1" dirty="0"/>
              <a:t>3. Wellbeing Apps &amp; Resources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D3A6B-0FA9-4AE6-B812-205826FF5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038A1-23C0-47D5-A05A-EAFA2AF2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816" y="1449584"/>
            <a:ext cx="4386168" cy="2083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CAE6CA-F464-4DA8-B3DD-DFAA2020F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017" y="3666473"/>
            <a:ext cx="4523929" cy="2083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77D9D8-6B0B-483F-AFF2-207F89568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816" y="3666473"/>
            <a:ext cx="4402946" cy="2083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86F0AC-9076-42F4-94C1-1097F9F85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5627" y="1449582"/>
            <a:ext cx="4532318" cy="2083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6282C7-928A-47F5-9DAA-CC8AB9831BBA}"/>
              </a:ext>
            </a:extLst>
          </p:cNvPr>
          <p:cNvSpPr txBox="1"/>
          <p:nvPr/>
        </p:nvSpPr>
        <p:spPr>
          <a:xfrm>
            <a:off x="1747274" y="5986195"/>
            <a:ext cx="8697452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To access these support offers please go to</a:t>
            </a:r>
          </a:p>
          <a:p>
            <a:pPr algn="ctr"/>
            <a:r>
              <a:rPr lang="en-GB" b="1" dirty="0">
                <a:hlinkClick r:id="rId6"/>
              </a:rPr>
              <a:t>https://people.nhs.uk/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6724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NHS Staff Wellbeing Support</vt:lpstr>
      <vt:lpstr>PowerPoint Presentation</vt:lpstr>
      <vt:lpstr>PowerPoint Presentation</vt:lpstr>
      <vt:lpstr>1. Help Now</vt:lpstr>
      <vt:lpstr>2. Online Support &amp; Counselling</vt:lpstr>
      <vt:lpstr>3. Wellbeing Apps &amp; Resources</vt:lpstr>
      <vt:lpstr>3. Wellbeing Apps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Winterson</dc:creator>
  <cp:lastModifiedBy>Ashleigh Rickards</cp:lastModifiedBy>
  <cp:revision>3</cp:revision>
  <dcterms:created xsi:type="dcterms:W3CDTF">2020-12-21T14:59:37Z</dcterms:created>
  <dcterms:modified xsi:type="dcterms:W3CDTF">2020-12-24T15:20:56Z</dcterms:modified>
</cp:coreProperties>
</file>